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11"/>
  </p:notesMasterIdLst>
  <p:sldIdLst>
    <p:sldId id="548" r:id="rId6"/>
    <p:sldId id="3627" r:id="rId7"/>
    <p:sldId id="3628" r:id="rId8"/>
    <p:sldId id="3629" r:id="rId9"/>
    <p:sldId id="3630" r:id="rId10"/>
  </p:sldIdLst>
  <p:sldSz cx="12192000" cy="6858000"/>
  <p:notesSz cx="6858000" cy="3943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548CAFE-E1CB-4570-A34B-D81D0B661E58}">
          <p14:sldIdLst>
            <p14:sldId id="548"/>
            <p14:sldId id="3627"/>
            <p14:sldId id="3628"/>
            <p14:sldId id="3629"/>
            <p14:sldId id="3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C4"/>
    <a:srgbClr val="CCECFF"/>
    <a:srgbClr val="6400AA"/>
    <a:srgbClr val="05AAE4"/>
    <a:srgbClr val="6D04B6"/>
    <a:srgbClr val="F40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A42B8-9772-4241-80E6-22C36A01EF16}" v="18" dt="2019-10-07T20:22:54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Bede" userId="1cd2f2f4-5517-4a22-812c-e967326aada1" providerId="ADAL" clId="{9B52E13C-A104-4C48-A181-5D0AF524DF7C}"/>
    <pc:docChg chg="undo addSld delSld modSld addSection modSection">
      <pc:chgData name="Marta Bede" userId="1cd2f2f4-5517-4a22-812c-e967326aada1" providerId="ADAL" clId="{9B52E13C-A104-4C48-A181-5D0AF524DF7C}" dt="2019-10-07T20:27:43.884" v="149" actId="108"/>
      <pc:docMkLst>
        <pc:docMk/>
      </pc:docMkLst>
      <pc:sldChg chg="del">
        <pc:chgData name="Marta Bede" userId="1cd2f2f4-5517-4a22-812c-e967326aada1" providerId="ADAL" clId="{9B52E13C-A104-4C48-A181-5D0AF524DF7C}" dt="2019-10-07T20:16:56.631" v="0" actId="2696"/>
        <pc:sldMkLst>
          <pc:docMk/>
          <pc:sldMk cId="2848832324" sldId="275"/>
        </pc:sldMkLst>
      </pc:sldChg>
      <pc:sldChg chg="del">
        <pc:chgData name="Marta Bede" userId="1cd2f2f4-5517-4a22-812c-e967326aada1" providerId="ADAL" clId="{9B52E13C-A104-4C48-A181-5D0AF524DF7C}" dt="2019-10-07T20:16:56.795" v="1" actId="2696"/>
        <pc:sldMkLst>
          <pc:docMk/>
          <pc:sldMk cId="4178848925" sldId="276"/>
        </pc:sldMkLst>
      </pc:sldChg>
      <pc:sldChg chg="del">
        <pc:chgData name="Marta Bede" userId="1cd2f2f4-5517-4a22-812c-e967326aada1" providerId="ADAL" clId="{9B52E13C-A104-4C48-A181-5D0AF524DF7C}" dt="2019-10-07T20:17:02.848" v="21" actId="2696"/>
        <pc:sldMkLst>
          <pc:docMk/>
          <pc:sldMk cId="3512852586" sldId="277"/>
        </pc:sldMkLst>
      </pc:sldChg>
      <pc:sldChg chg="del">
        <pc:chgData name="Marta Bede" userId="1cd2f2f4-5517-4a22-812c-e967326aada1" providerId="ADAL" clId="{9B52E13C-A104-4C48-A181-5D0AF524DF7C}" dt="2019-10-07T20:17:02.467" v="20" actId="2696"/>
        <pc:sldMkLst>
          <pc:docMk/>
          <pc:sldMk cId="64359335" sldId="278"/>
        </pc:sldMkLst>
      </pc:sldChg>
      <pc:sldChg chg="del">
        <pc:chgData name="Marta Bede" userId="1cd2f2f4-5517-4a22-812c-e967326aada1" providerId="ADAL" clId="{9B52E13C-A104-4C48-A181-5D0AF524DF7C}" dt="2019-10-07T20:17:03.681" v="22" actId="2696"/>
        <pc:sldMkLst>
          <pc:docMk/>
          <pc:sldMk cId="874974448" sldId="282"/>
        </pc:sldMkLst>
      </pc:sldChg>
      <pc:sldChg chg="del">
        <pc:chgData name="Marta Bede" userId="1cd2f2f4-5517-4a22-812c-e967326aada1" providerId="ADAL" clId="{9B52E13C-A104-4C48-A181-5D0AF524DF7C}" dt="2019-10-07T20:17:01.963" v="16" actId="2696"/>
        <pc:sldMkLst>
          <pc:docMk/>
          <pc:sldMk cId="2405589911" sldId="284"/>
        </pc:sldMkLst>
      </pc:sldChg>
      <pc:sldChg chg="del">
        <pc:chgData name="Marta Bede" userId="1cd2f2f4-5517-4a22-812c-e967326aada1" providerId="ADAL" clId="{9B52E13C-A104-4C48-A181-5D0AF524DF7C}" dt="2019-10-07T20:17:00.408" v="11" actId="2696"/>
        <pc:sldMkLst>
          <pc:docMk/>
          <pc:sldMk cId="934071896" sldId="288"/>
        </pc:sldMkLst>
      </pc:sldChg>
      <pc:sldChg chg="del">
        <pc:chgData name="Marta Bede" userId="1cd2f2f4-5517-4a22-812c-e967326aada1" providerId="ADAL" clId="{9B52E13C-A104-4C48-A181-5D0AF524DF7C}" dt="2019-10-07T20:17:00.072" v="8" actId="2696"/>
        <pc:sldMkLst>
          <pc:docMk/>
          <pc:sldMk cId="2936360823" sldId="289"/>
        </pc:sldMkLst>
      </pc:sldChg>
      <pc:sldChg chg="del">
        <pc:chgData name="Marta Bede" userId="1cd2f2f4-5517-4a22-812c-e967326aada1" providerId="ADAL" clId="{9B52E13C-A104-4C48-A181-5D0AF524DF7C}" dt="2019-10-07T20:17:00.088" v="9" actId="2696"/>
        <pc:sldMkLst>
          <pc:docMk/>
          <pc:sldMk cId="3740094706" sldId="290"/>
        </pc:sldMkLst>
      </pc:sldChg>
      <pc:sldChg chg="del">
        <pc:chgData name="Marta Bede" userId="1cd2f2f4-5517-4a22-812c-e967326aada1" providerId="ADAL" clId="{9B52E13C-A104-4C48-A181-5D0AF524DF7C}" dt="2019-10-07T20:17:10.352" v="44" actId="2696"/>
        <pc:sldMkLst>
          <pc:docMk/>
          <pc:sldMk cId="2579552923" sldId="296"/>
        </pc:sldMkLst>
      </pc:sldChg>
      <pc:sldChg chg="del">
        <pc:chgData name="Marta Bede" userId="1cd2f2f4-5517-4a22-812c-e967326aada1" providerId="ADAL" clId="{9B52E13C-A104-4C48-A181-5D0AF524DF7C}" dt="2019-10-07T20:17:10.692" v="45" actId="2696"/>
        <pc:sldMkLst>
          <pc:docMk/>
          <pc:sldMk cId="472043748" sldId="314"/>
        </pc:sldMkLst>
      </pc:sldChg>
      <pc:sldChg chg="del">
        <pc:chgData name="Marta Bede" userId="1cd2f2f4-5517-4a22-812c-e967326aada1" providerId="ADAL" clId="{9B52E13C-A104-4C48-A181-5D0AF524DF7C}" dt="2019-10-07T20:17:05.388" v="28" actId="2696"/>
        <pc:sldMkLst>
          <pc:docMk/>
          <pc:sldMk cId="1228353229" sldId="430"/>
        </pc:sldMkLst>
      </pc:sldChg>
      <pc:sldChg chg="del">
        <pc:chgData name="Marta Bede" userId="1cd2f2f4-5517-4a22-812c-e967326aada1" providerId="ADAL" clId="{9B52E13C-A104-4C48-A181-5D0AF524DF7C}" dt="2019-10-07T20:17:06.185" v="31" actId="2696"/>
        <pc:sldMkLst>
          <pc:docMk/>
          <pc:sldMk cId="2979625063" sldId="431"/>
        </pc:sldMkLst>
      </pc:sldChg>
      <pc:sldChg chg="del">
        <pc:chgData name="Marta Bede" userId="1cd2f2f4-5517-4a22-812c-e967326aada1" providerId="ADAL" clId="{9B52E13C-A104-4C48-A181-5D0AF524DF7C}" dt="2019-10-07T20:17:07.174" v="34" actId="2696"/>
        <pc:sldMkLst>
          <pc:docMk/>
          <pc:sldMk cId="4269301107" sldId="433"/>
        </pc:sldMkLst>
      </pc:sldChg>
      <pc:sldChg chg="del">
        <pc:chgData name="Marta Bede" userId="1cd2f2f4-5517-4a22-812c-e967326aada1" providerId="ADAL" clId="{9B52E13C-A104-4C48-A181-5D0AF524DF7C}" dt="2019-10-07T20:17:07.602" v="35" actId="2696"/>
        <pc:sldMkLst>
          <pc:docMk/>
          <pc:sldMk cId="1296910032" sldId="434"/>
        </pc:sldMkLst>
      </pc:sldChg>
      <pc:sldChg chg="del">
        <pc:chgData name="Marta Bede" userId="1cd2f2f4-5517-4a22-812c-e967326aada1" providerId="ADAL" clId="{9B52E13C-A104-4C48-A181-5D0AF524DF7C}" dt="2019-10-07T20:17:08.074" v="36" actId="2696"/>
        <pc:sldMkLst>
          <pc:docMk/>
          <pc:sldMk cId="1044503517" sldId="436"/>
        </pc:sldMkLst>
      </pc:sldChg>
      <pc:sldChg chg="del">
        <pc:chgData name="Marta Bede" userId="1cd2f2f4-5517-4a22-812c-e967326aada1" providerId="ADAL" clId="{9B52E13C-A104-4C48-A181-5D0AF524DF7C}" dt="2019-10-07T20:17:08.536" v="37" actId="2696"/>
        <pc:sldMkLst>
          <pc:docMk/>
          <pc:sldMk cId="3981914309" sldId="437"/>
        </pc:sldMkLst>
      </pc:sldChg>
      <pc:sldChg chg="del">
        <pc:chgData name="Marta Bede" userId="1cd2f2f4-5517-4a22-812c-e967326aada1" providerId="ADAL" clId="{9B52E13C-A104-4C48-A181-5D0AF524DF7C}" dt="2019-10-07T20:17:05.155" v="27" actId="2696"/>
        <pc:sldMkLst>
          <pc:docMk/>
          <pc:sldMk cId="3971198314" sldId="438"/>
        </pc:sldMkLst>
      </pc:sldChg>
      <pc:sldChg chg="del">
        <pc:chgData name="Marta Bede" userId="1cd2f2f4-5517-4a22-812c-e967326aada1" providerId="ADAL" clId="{9B52E13C-A104-4C48-A181-5D0AF524DF7C}" dt="2019-10-07T20:17:04.759" v="26" actId="2696"/>
        <pc:sldMkLst>
          <pc:docMk/>
          <pc:sldMk cId="4003447873" sldId="439"/>
        </pc:sldMkLst>
      </pc:sldChg>
      <pc:sldChg chg="del">
        <pc:chgData name="Marta Bede" userId="1cd2f2f4-5517-4a22-812c-e967326aada1" providerId="ADAL" clId="{9B52E13C-A104-4C48-A181-5D0AF524DF7C}" dt="2019-10-07T20:17:08.951" v="38" actId="2696"/>
        <pc:sldMkLst>
          <pc:docMk/>
          <pc:sldMk cId="625899927" sldId="441"/>
        </pc:sldMkLst>
      </pc:sldChg>
      <pc:sldChg chg="del">
        <pc:chgData name="Marta Bede" userId="1cd2f2f4-5517-4a22-812c-e967326aada1" providerId="ADAL" clId="{9B52E13C-A104-4C48-A181-5D0AF524DF7C}" dt="2019-10-07T20:17:09.752" v="40" actId="2696"/>
        <pc:sldMkLst>
          <pc:docMk/>
          <pc:sldMk cId="3511569935" sldId="442"/>
        </pc:sldMkLst>
      </pc:sldChg>
      <pc:sldChg chg="del">
        <pc:chgData name="Marta Bede" userId="1cd2f2f4-5517-4a22-812c-e967326aada1" providerId="ADAL" clId="{9B52E13C-A104-4C48-A181-5D0AF524DF7C}" dt="2019-10-07T20:17:09.972" v="42" actId="2696"/>
        <pc:sldMkLst>
          <pc:docMk/>
          <pc:sldMk cId="2937865218" sldId="443"/>
        </pc:sldMkLst>
      </pc:sldChg>
      <pc:sldChg chg="del">
        <pc:chgData name="Marta Bede" userId="1cd2f2f4-5517-4a22-812c-e967326aada1" providerId="ADAL" clId="{9B52E13C-A104-4C48-A181-5D0AF524DF7C}" dt="2019-10-07T20:17:09.326" v="39" actId="2696"/>
        <pc:sldMkLst>
          <pc:docMk/>
          <pc:sldMk cId="2516094212" sldId="444"/>
        </pc:sldMkLst>
      </pc:sldChg>
      <pc:sldChg chg="del">
        <pc:chgData name="Marta Bede" userId="1cd2f2f4-5517-4a22-812c-e967326aada1" providerId="ADAL" clId="{9B52E13C-A104-4C48-A181-5D0AF524DF7C}" dt="2019-10-07T20:17:10.104" v="43" actId="2696"/>
        <pc:sldMkLst>
          <pc:docMk/>
          <pc:sldMk cId="3617941395" sldId="446"/>
        </pc:sldMkLst>
      </pc:sldChg>
      <pc:sldChg chg="del">
        <pc:chgData name="Marta Bede" userId="1cd2f2f4-5517-4a22-812c-e967326aada1" providerId="ADAL" clId="{9B52E13C-A104-4C48-A181-5D0AF524DF7C}" dt="2019-10-07T20:17:05.823" v="30" actId="2696"/>
        <pc:sldMkLst>
          <pc:docMk/>
          <pc:sldMk cId="3711459057" sldId="448"/>
        </pc:sldMkLst>
      </pc:sldChg>
      <pc:sldChg chg="del">
        <pc:chgData name="Marta Bede" userId="1cd2f2f4-5517-4a22-812c-e967326aada1" providerId="ADAL" clId="{9B52E13C-A104-4C48-A181-5D0AF524DF7C}" dt="2019-10-07T20:17:11.069" v="46" actId="2696"/>
        <pc:sldMkLst>
          <pc:docMk/>
          <pc:sldMk cId="883977599" sldId="535"/>
        </pc:sldMkLst>
      </pc:sldChg>
      <pc:sldChg chg="del">
        <pc:chgData name="Marta Bede" userId="1cd2f2f4-5517-4a22-812c-e967326aada1" providerId="ADAL" clId="{9B52E13C-A104-4C48-A181-5D0AF524DF7C}" dt="2019-10-07T20:17:11.587" v="47" actId="2696"/>
        <pc:sldMkLst>
          <pc:docMk/>
          <pc:sldMk cId="2222043536" sldId="536"/>
        </pc:sldMkLst>
      </pc:sldChg>
      <pc:sldChg chg="setBg">
        <pc:chgData name="Marta Bede" userId="1cd2f2f4-5517-4a22-812c-e967326aada1" providerId="ADAL" clId="{9B52E13C-A104-4C48-A181-5D0AF524DF7C}" dt="2019-10-07T20:17:44.712" v="51"/>
        <pc:sldMkLst>
          <pc:docMk/>
          <pc:sldMk cId="421735366" sldId="548"/>
        </pc:sldMkLst>
      </pc:sldChg>
      <pc:sldChg chg="del">
        <pc:chgData name="Marta Bede" userId="1cd2f2f4-5517-4a22-812c-e967326aada1" providerId="ADAL" clId="{9B52E13C-A104-4C48-A181-5D0AF524DF7C}" dt="2019-10-07T20:16:58.466" v="5" actId="2696"/>
        <pc:sldMkLst>
          <pc:docMk/>
          <pc:sldMk cId="614821087" sldId="656"/>
        </pc:sldMkLst>
      </pc:sldChg>
      <pc:sldChg chg="del">
        <pc:chgData name="Marta Bede" userId="1cd2f2f4-5517-4a22-812c-e967326aada1" providerId="ADAL" clId="{9B52E13C-A104-4C48-A181-5D0AF524DF7C}" dt="2019-10-07T20:16:58.295" v="4" actId="2696"/>
        <pc:sldMkLst>
          <pc:docMk/>
          <pc:sldMk cId="1315641104" sldId="657"/>
        </pc:sldMkLst>
      </pc:sldChg>
      <pc:sldChg chg="del">
        <pc:chgData name="Marta Bede" userId="1cd2f2f4-5517-4a22-812c-e967326aada1" providerId="ADAL" clId="{9B52E13C-A104-4C48-A181-5D0AF524DF7C}" dt="2019-10-07T20:17:01.143" v="12" actId="2696"/>
        <pc:sldMkLst>
          <pc:docMk/>
          <pc:sldMk cId="1434390717" sldId="1397"/>
        </pc:sldMkLst>
      </pc:sldChg>
      <pc:sldChg chg="del">
        <pc:chgData name="Marta Bede" userId="1cd2f2f4-5517-4a22-812c-e967326aada1" providerId="ADAL" clId="{9B52E13C-A104-4C48-A181-5D0AF524DF7C}" dt="2019-10-07T20:17:02.283" v="19" actId="2696"/>
        <pc:sldMkLst>
          <pc:docMk/>
          <pc:sldMk cId="4076285739" sldId="1400"/>
        </pc:sldMkLst>
      </pc:sldChg>
      <pc:sldChg chg="del">
        <pc:chgData name="Marta Bede" userId="1cd2f2f4-5517-4a22-812c-e967326aada1" providerId="ADAL" clId="{9B52E13C-A104-4C48-A181-5D0AF524DF7C}" dt="2019-10-07T20:18:04.636" v="54" actId="2696"/>
        <pc:sldMkLst>
          <pc:docMk/>
          <pc:sldMk cId="3387205520" sldId="1408"/>
        </pc:sldMkLst>
      </pc:sldChg>
      <pc:sldChg chg="del">
        <pc:chgData name="Marta Bede" userId="1cd2f2f4-5517-4a22-812c-e967326aada1" providerId="ADAL" clId="{9B52E13C-A104-4C48-A181-5D0AF524DF7C}" dt="2019-10-07T20:17:02.011" v="17" actId="2696"/>
        <pc:sldMkLst>
          <pc:docMk/>
          <pc:sldMk cId="1969204277" sldId="1410"/>
        </pc:sldMkLst>
      </pc:sldChg>
      <pc:sldChg chg="del">
        <pc:chgData name="Marta Bede" userId="1cd2f2f4-5517-4a22-812c-e967326aada1" providerId="ADAL" clId="{9B52E13C-A104-4C48-A181-5D0AF524DF7C}" dt="2019-10-07T20:17:03.929" v="23" actId="2696"/>
        <pc:sldMkLst>
          <pc:docMk/>
          <pc:sldMk cId="1052210574" sldId="1411"/>
        </pc:sldMkLst>
      </pc:sldChg>
      <pc:sldChg chg="del">
        <pc:chgData name="Marta Bede" userId="1cd2f2f4-5517-4a22-812c-e967326aada1" providerId="ADAL" clId="{9B52E13C-A104-4C48-A181-5D0AF524DF7C}" dt="2019-10-07T20:17:01.455" v="13" actId="2696"/>
        <pc:sldMkLst>
          <pc:docMk/>
          <pc:sldMk cId="890304152" sldId="1412"/>
        </pc:sldMkLst>
      </pc:sldChg>
      <pc:sldChg chg="del">
        <pc:chgData name="Marta Bede" userId="1cd2f2f4-5517-4a22-812c-e967326aada1" providerId="ADAL" clId="{9B52E13C-A104-4C48-A181-5D0AF524DF7C}" dt="2019-10-07T20:17:01.499" v="14" actId="2696"/>
        <pc:sldMkLst>
          <pc:docMk/>
          <pc:sldMk cId="2741381930" sldId="1416"/>
        </pc:sldMkLst>
      </pc:sldChg>
      <pc:sldChg chg="del">
        <pc:chgData name="Marta Bede" userId="1cd2f2f4-5517-4a22-812c-e967326aada1" providerId="ADAL" clId="{9B52E13C-A104-4C48-A181-5D0AF524DF7C}" dt="2019-10-07T20:17:04.038" v="24" actId="2696"/>
        <pc:sldMkLst>
          <pc:docMk/>
          <pc:sldMk cId="664404352" sldId="1423"/>
        </pc:sldMkLst>
      </pc:sldChg>
      <pc:sldChg chg="del">
        <pc:chgData name="Marta Bede" userId="1cd2f2f4-5517-4a22-812c-e967326aada1" providerId="ADAL" clId="{9B52E13C-A104-4C48-A181-5D0AF524DF7C}" dt="2019-10-07T20:17:05.732" v="29" actId="2696"/>
        <pc:sldMkLst>
          <pc:docMk/>
          <pc:sldMk cId="3121990989" sldId="1424"/>
        </pc:sldMkLst>
      </pc:sldChg>
      <pc:sldChg chg="del">
        <pc:chgData name="Marta Bede" userId="1cd2f2f4-5517-4a22-812c-e967326aada1" providerId="ADAL" clId="{9B52E13C-A104-4C48-A181-5D0AF524DF7C}" dt="2019-10-07T20:16:58.843" v="6" actId="2696"/>
        <pc:sldMkLst>
          <pc:docMk/>
          <pc:sldMk cId="3335116404" sldId="1425"/>
        </pc:sldMkLst>
      </pc:sldChg>
      <pc:sldChg chg="del">
        <pc:chgData name="Marta Bede" userId="1cd2f2f4-5517-4a22-812c-e967326aada1" providerId="ADAL" clId="{9B52E13C-A104-4C48-A181-5D0AF524DF7C}" dt="2019-10-07T20:16:59.422" v="7" actId="2696"/>
        <pc:sldMkLst>
          <pc:docMk/>
          <pc:sldMk cId="1612638291" sldId="3621"/>
        </pc:sldMkLst>
      </pc:sldChg>
      <pc:sldChg chg="del">
        <pc:chgData name="Marta Bede" userId="1cd2f2f4-5517-4a22-812c-e967326aada1" providerId="ADAL" clId="{9B52E13C-A104-4C48-A181-5D0AF524DF7C}" dt="2019-10-07T20:16:57.738" v="2" actId="2696"/>
        <pc:sldMkLst>
          <pc:docMk/>
          <pc:sldMk cId="3849569996" sldId="3622"/>
        </pc:sldMkLst>
      </pc:sldChg>
      <pc:sldChg chg="del">
        <pc:chgData name="Marta Bede" userId="1cd2f2f4-5517-4a22-812c-e967326aada1" providerId="ADAL" clId="{9B52E13C-A104-4C48-A181-5D0AF524DF7C}" dt="2019-10-07T20:17:04.306" v="25" actId="2696"/>
        <pc:sldMkLst>
          <pc:docMk/>
          <pc:sldMk cId="2668482952" sldId="3623"/>
        </pc:sldMkLst>
      </pc:sldChg>
      <pc:sldChg chg="del">
        <pc:chgData name="Marta Bede" userId="1cd2f2f4-5517-4a22-812c-e967326aada1" providerId="ADAL" clId="{9B52E13C-A104-4C48-A181-5D0AF524DF7C}" dt="2019-10-07T20:17:06.741" v="33" actId="2696"/>
        <pc:sldMkLst>
          <pc:docMk/>
          <pc:sldMk cId="3385498704" sldId="3625"/>
        </pc:sldMkLst>
      </pc:sldChg>
      <pc:sldChg chg="del">
        <pc:chgData name="Marta Bede" userId="1cd2f2f4-5517-4a22-812c-e967326aada1" providerId="ADAL" clId="{9B52E13C-A104-4C48-A181-5D0AF524DF7C}" dt="2019-10-07T20:17:06.561" v="32" actId="2696"/>
        <pc:sldMkLst>
          <pc:docMk/>
          <pc:sldMk cId="457039873" sldId="3626"/>
        </pc:sldMkLst>
      </pc:sldChg>
      <pc:sldChg chg="setBg">
        <pc:chgData name="Marta Bede" userId="1cd2f2f4-5517-4a22-812c-e967326aada1" providerId="ADAL" clId="{9B52E13C-A104-4C48-A181-5D0AF524DF7C}" dt="2019-10-07T20:19:27.491" v="61"/>
        <pc:sldMkLst>
          <pc:docMk/>
          <pc:sldMk cId="2341542869" sldId="3627"/>
        </pc:sldMkLst>
      </pc:sldChg>
      <pc:sldChg chg="modSp">
        <pc:chgData name="Marta Bede" userId="1cd2f2f4-5517-4a22-812c-e967326aada1" providerId="ADAL" clId="{9B52E13C-A104-4C48-A181-5D0AF524DF7C}" dt="2019-10-07T20:27:43.884" v="149" actId="108"/>
        <pc:sldMkLst>
          <pc:docMk/>
          <pc:sldMk cId="3852171051" sldId="3628"/>
        </pc:sldMkLst>
        <pc:spChg chg="mod">
          <ac:chgData name="Marta Bede" userId="1cd2f2f4-5517-4a22-812c-e967326aada1" providerId="ADAL" clId="{9B52E13C-A104-4C48-A181-5D0AF524DF7C}" dt="2019-10-07T20:27:43.884" v="149" actId="108"/>
          <ac:spMkLst>
            <pc:docMk/>
            <pc:sldMk cId="3852171051" sldId="3628"/>
            <ac:spMk id="2" creationId="{ECC6B51B-BD12-43FA-8ED1-48A04ED7D162}"/>
          </ac:spMkLst>
        </pc:spChg>
        <pc:spChg chg="mod ord">
          <ac:chgData name="Marta Bede" userId="1cd2f2f4-5517-4a22-812c-e967326aada1" providerId="ADAL" clId="{9B52E13C-A104-4C48-A181-5D0AF524DF7C}" dt="2019-10-07T20:24:33.047" v="104" actId="14100"/>
          <ac:spMkLst>
            <pc:docMk/>
            <pc:sldMk cId="3852171051" sldId="3628"/>
            <ac:spMk id="7" creationId="{FCCA8B0E-53BA-437A-91F8-EF6E806AB18C}"/>
          </ac:spMkLst>
        </pc:spChg>
        <pc:picChg chg="mod">
          <ac:chgData name="Marta Bede" userId="1cd2f2f4-5517-4a22-812c-e967326aada1" providerId="ADAL" clId="{9B52E13C-A104-4C48-A181-5D0AF524DF7C}" dt="2019-10-07T20:25:49.351" v="147" actId="1076"/>
          <ac:picMkLst>
            <pc:docMk/>
            <pc:sldMk cId="3852171051" sldId="3628"/>
            <ac:picMk id="3" creationId="{DA33662E-26FD-4C60-976F-07E34ECA83FF}"/>
          </ac:picMkLst>
        </pc:picChg>
        <pc:picChg chg="mod">
          <ac:chgData name="Marta Bede" userId="1cd2f2f4-5517-4a22-812c-e967326aada1" providerId="ADAL" clId="{9B52E13C-A104-4C48-A181-5D0AF524DF7C}" dt="2019-10-07T20:25:19.963" v="125" actId="1076"/>
          <ac:picMkLst>
            <pc:docMk/>
            <pc:sldMk cId="3852171051" sldId="3628"/>
            <ac:picMk id="4" creationId="{C0BFCEDA-3D4A-4614-A3BD-C9E085DFCEA6}"/>
          </ac:picMkLst>
        </pc:picChg>
        <pc:picChg chg="mod">
          <ac:chgData name="Marta Bede" userId="1cd2f2f4-5517-4a22-812c-e967326aada1" providerId="ADAL" clId="{9B52E13C-A104-4C48-A181-5D0AF524DF7C}" dt="2019-10-07T20:25:19.963" v="125" actId="1076"/>
          <ac:picMkLst>
            <pc:docMk/>
            <pc:sldMk cId="3852171051" sldId="3628"/>
            <ac:picMk id="5" creationId="{274A0FEA-E711-4A0C-BC89-6849B700FC6E}"/>
          </ac:picMkLst>
        </pc:picChg>
        <pc:picChg chg="mod">
          <ac:chgData name="Marta Bede" userId="1cd2f2f4-5517-4a22-812c-e967326aada1" providerId="ADAL" clId="{9B52E13C-A104-4C48-A181-5D0AF524DF7C}" dt="2019-10-07T20:25:24.240" v="126" actId="1076"/>
          <ac:picMkLst>
            <pc:docMk/>
            <pc:sldMk cId="3852171051" sldId="3628"/>
            <ac:picMk id="6" creationId="{B017791A-AB91-4B31-AB7A-F7F51C2D08FF}"/>
          </ac:picMkLst>
        </pc:picChg>
      </pc:sldChg>
      <pc:sldChg chg="modSp setBg">
        <pc:chgData name="Marta Bede" userId="1cd2f2f4-5517-4a22-812c-e967326aada1" providerId="ADAL" clId="{9B52E13C-A104-4C48-A181-5D0AF524DF7C}" dt="2019-10-07T20:20:52.702" v="69" actId="242"/>
        <pc:sldMkLst>
          <pc:docMk/>
          <pc:sldMk cId="3544376890" sldId="3629"/>
        </pc:sldMkLst>
        <pc:spChg chg="mod">
          <ac:chgData name="Marta Bede" userId="1cd2f2f4-5517-4a22-812c-e967326aada1" providerId="ADAL" clId="{9B52E13C-A104-4C48-A181-5D0AF524DF7C}" dt="2019-10-07T20:20:52.702" v="69" actId="242"/>
          <ac:spMkLst>
            <pc:docMk/>
            <pc:sldMk cId="3544376890" sldId="3629"/>
            <ac:spMk id="8" creationId="{7D0846A9-E552-4BCB-934E-347EB04965BF}"/>
          </ac:spMkLst>
        </pc:spChg>
      </pc:sldChg>
      <pc:sldChg chg="add setBg">
        <pc:chgData name="Marta Bede" userId="1cd2f2f4-5517-4a22-812c-e967326aada1" providerId="ADAL" clId="{9B52E13C-A104-4C48-A181-5D0AF524DF7C}" dt="2019-10-07T20:18:02.216" v="53"/>
        <pc:sldMkLst>
          <pc:docMk/>
          <pc:sldMk cId="68877953" sldId="3630"/>
        </pc:sldMkLst>
      </pc:sldChg>
      <pc:sldChg chg="add del setBg">
        <pc:chgData name="Marta Bede" userId="1cd2f2f4-5517-4a22-812c-e967326aada1" providerId="ADAL" clId="{9B52E13C-A104-4C48-A181-5D0AF524DF7C}" dt="2019-10-07T20:19:10.479" v="56"/>
        <pc:sldMkLst>
          <pc:docMk/>
          <pc:sldMk cId="364491501" sldId="3631"/>
        </pc:sldMkLst>
      </pc:sldChg>
      <pc:sldChg chg="del">
        <pc:chgData name="Marta Bede" userId="1cd2f2f4-5517-4a22-812c-e967326aada1" providerId="ADAL" clId="{9B52E13C-A104-4C48-A181-5D0AF524DF7C}" dt="2019-10-07T20:17:12.134" v="48" actId="2696"/>
        <pc:sldMkLst>
          <pc:docMk/>
          <pc:sldMk cId="3724697396" sldId="3631"/>
        </pc:sldMkLst>
      </pc:sldChg>
      <pc:sldChg chg="del">
        <pc:chgData name="Marta Bede" userId="1cd2f2f4-5517-4a22-812c-e967326aada1" providerId="ADAL" clId="{9B52E13C-A104-4C48-A181-5D0AF524DF7C}" dt="2019-10-07T20:16:58.006" v="3" actId="2696"/>
        <pc:sldMkLst>
          <pc:docMk/>
          <pc:sldMk cId="744080544" sldId="3632"/>
        </pc:sldMkLst>
      </pc:sldChg>
      <pc:sldChg chg="del">
        <pc:chgData name="Marta Bede" userId="1cd2f2f4-5517-4a22-812c-e967326aada1" providerId="ADAL" clId="{9B52E13C-A104-4C48-A181-5D0AF524DF7C}" dt="2019-10-07T20:17:02.111" v="18" actId="2696"/>
        <pc:sldMkLst>
          <pc:docMk/>
          <pc:sldMk cId="906331712" sldId="3633"/>
        </pc:sldMkLst>
      </pc:sldChg>
      <pc:sldChg chg="del">
        <pc:chgData name="Marta Bede" userId="1cd2f2f4-5517-4a22-812c-e967326aada1" providerId="ADAL" clId="{9B52E13C-A104-4C48-A181-5D0AF524DF7C}" dt="2019-10-07T20:17:01.639" v="15" actId="2696"/>
        <pc:sldMkLst>
          <pc:docMk/>
          <pc:sldMk cId="3486572729" sldId="3634"/>
        </pc:sldMkLst>
      </pc:sldChg>
      <pc:sldMasterChg chg="delSldLayout">
        <pc:chgData name="Marta Bede" userId="1cd2f2f4-5517-4a22-812c-e967326aada1" providerId="ADAL" clId="{9B52E13C-A104-4C48-A181-5D0AF524DF7C}" dt="2019-10-07T20:17:00.092" v="10" actId="2696"/>
        <pc:sldMasterMkLst>
          <pc:docMk/>
          <pc:sldMasterMk cId="2633093539" sldId="2147483648"/>
        </pc:sldMasterMkLst>
        <pc:sldLayoutChg chg="del">
          <pc:chgData name="Marta Bede" userId="1cd2f2f4-5517-4a22-812c-e967326aada1" providerId="ADAL" clId="{9B52E13C-A104-4C48-A181-5D0AF524DF7C}" dt="2019-10-07T20:17:00.092" v="10" actId="2696"/>
          <pc:sldLayoutMkLst>
            <pc:docMk/>
            <pc:sldMasterMk cId="2633093539" sldId="2147483648"/>
            <pc:sldLayoutMk cId="291313797" sldId="2147483738"/>
          </pc:sldLayoutMkLst>
        </pc:sldLayoutChg>
      </pc:sldMasterChg>
      <pc:sldMasterChg chg="delSldLayout">
        <pc:chgData name="Marta Bede" userId="1cd2f2f4-5517-4a22-812c-e967326aada1" providerId="ADAL" clId="{9B52E13C-A104-4C48-A181-5D0AF524DF7C}" dt="2019-10-07T20:17:09.752" v="41" actId="2696"/>
        <pc:sldMasterMkLst>
          <pc:docMk/>
          <pc:sldMasterMk cId="28620123" sldId="2147483708"/>
        </pc:sldMasterMkLst>
        <pc:sldLayoutChg chg="del">
          <pc:chgData name="Marta Bede" userId="1cd2f2f4-5517-4a22-812c-e967326aada1" providerId="ADAL" clId="{9B52E13C-A104-4C48-A181-5D0AF524DF7C}" dt="2019-10-07T20:17:09.752" v="41" actId="2696"/>
          <pc:sldLayoutMkLst>
            <pc:docMk/>
            <pc:sldMasterMk cId="28620123" sldId="2147483708"/>
            <pc:sldLayoutMk cId="2731084929" sldId="21474837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CA56-6DCA-44A3-9493-72075B610E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471C-0C8C-4011-877F-E045F0C6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471C-0C8C-4011-877F-E045F0C68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471C-0C8C-4011-877F-E045F0C68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86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2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25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66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93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31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75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7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88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0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25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63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50B490-C1A3-4082-9A43-AE428215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FC6827-8246-48A9-856C-3EB24DE2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616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641EC-1085-438E-BB27-D977E49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3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641EC-1085-438E-BB27-D977E49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30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641EC-1085-438E-BB27-D977E49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641EC-1085-438E-BB27-D977E49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641EC-1085-438E-BB27-D977E49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7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9BA56C-F4DF-4CF4-848C-EDEB083F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238066-D43F-4BD8-B949-35A74C37D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96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8718B4-FD6E-407D-87D9-98077D17E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396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8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ED9BAC-F897-4BE9-95D6-14B4F738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74" y="69895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DF29412-5F16-4FA6-9DD4-E8CC926C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274" y="201499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BB76992-D90C-4840-A416-05548E17F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274" y="283890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1EC6AA8-7946-42DE-AD46-00E01810B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686" y="201499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23C5B7A-B40F-4A23-9828-11D93845A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686" y="283890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33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024C4B-0B56-4C7E-95D4-D5DD1DAD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1134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9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024C4B-0B56-4C7E-95D4-D5DD1DAD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1134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29215B-5EBB-4993-98F0-28F91D35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714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5A4514-BD03-480A-849F-2353C82A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736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8BED0C1-3C99-4F6D-9A1A-A087D172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734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17693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41BE62-1001-4A43-A40C-A09A2A50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36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0EA9C6F-6C59-4189-85BF-500D1FA3B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938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0359F9-075B-460B-A78E-1CC44A1DF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38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65474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80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4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6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33A90-982B-4E56-9148-77950B2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181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29F8063-557B-48CD-B3AD-15BDA0D5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4344" y="5726242"/>
            <a:ext cx="1792817" cy="9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91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99" y="2021147"/>
            <a:ext cx="6454786" cy="902297"/>
          </a:xfrm>
        </p:spPr>
        <p:txBody>
          <a:bodyPr/>
          <a:lstStyle>
            <a:lvl1pPr algn="l">
              <a:lnSpc>
                <a:spcPct val="85000"/>
              </a:lnSpc>
              <a:defRPr sz="3188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599" y="2995628"/>
            <a:ext cx="6454786" cy="7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1" b="0" i="0">
                <a:solidFill>
                  <a:schemeClr val="bg1"/>
                </a:solidFill>
                <a:latin typeface="+mn-lt"/>
              </a:defRPr>
            </a:lvl1pPr>
            <a:lvl2pPr marL="45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date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96">
                <a:solidFill>
                  <a:schemeClr val="accent1"/>
                </a:solidFill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C4421-71DD-44B2-B3F2-5C65C035B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68" y="346482"/>
            <a:ext cx="1005492" cy="9925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00189" y="6334128"/>
            <a:ext cx="3585992" cy="263471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DEE7E-2489-464D-B7CA-5828573183EA}"/>
              </a:ext>
            </a:extLst>
          </p:cNvPr>
          <p:cNvSpPr/>
          <p:nvPr userDrawn="1"/>
        </p:nvSpPr>
        <p:spPr>
          <a:xfrm>
            <a:off x="11116576" y="6207807"/>
            <a:ext cx="753058" cy="649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84" tIns="45542" rIns="91084" bIns="455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</p:spTree>
    <p:extLst>
      <p:ext uri="{BB962C8B-B14F-4D97-AF65-F5344CB8AC3E}">
        <p14:creationId xmlns:p14="http://schemas.microsoft.com/office/powerpoint/2010/main" val="1089015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99" y="2021147"/>
            <a:ext cx="5378988" cy="902297"/>
          </a:xfrm>
        </p:spPr>
        <p:txBody>
          <a:bodyPr/>
          <a:lstStyle>
            <a:lvl1pPr algn="l">
              <a:lnSpc>
                <a:spcPct val="85000"/>
              </a:lnSpc>
              <a:defRPr sz="3188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599" y="2995628"/>
            <a:ext cx="5378988" cy="7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1" b="0" i="0">
                <a:solidFill>
                  <a:schemeClr val="bg1"/>
                </a:solidFill>
                <a:latin typeface="+mn-lt"/>
              </a:defRPr>
            </a:lvl1pPr>
            <a:lvl2pPr marL="45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date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C4421-71DD-44B2-B3F2-5C65C035B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68" y="346482"/>
            <a:ext cx="1005492" cy="9925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DEE7E-2489-464D-B7CA-5828573183EA}"/>
              </a:ext>
            </a:extLst>
          </p:cNvPr>
          <p:cNvSpPr/>
          <p:nvPr userDrawn="1"/>
        </p:nvSpPr>
        <p:spPr>
          <a:xfrm>
            <a:off x="11116576" y="6207807"/>
            <a:ext cx="860638" cy="649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84" tIns="45542" rIns="91084" bIns="455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BEA481-AFB0-401E-BA9B-EB82B4E16F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187" y="0"/>
            <a:ext cx="6096187" cy="6857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599" y="6334128"/>
            <a:ext cx="358599" cy="263471"/>
          </a:xfrm>
        </p:spPr>
        <p:txBody>
          <a:bodyPr/>
          <a:lstStyle>
            <a:lvl1pPr algn="l">
              <a:defRPr sz="996">
                <a:solidFill>
                  <a:schemeClr val="accent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4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99" y="2021146"/>
            <a:ext cx="6454786" cy="162413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88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Divider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C6880-CA74-43CC-8746-76A232C85C27}"/>
              </a:ext>
            </a:extLst>
          </p:cNvPr>
          <p:cNvSpPr/>
          <p:nvPr userDrawn="1"/>
        </p:nvSpPr>
        <p:spPr>
          <a:xfrm>
            <a:off x="11116576" y="6207807"/>
            <a:ext cx="753058" cy="649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84" tIns="45542" rIns="91084" bIns="455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</p:spTree>
    <p:extLst>
      <p:ext uri="{BB962C8B-B14F-4D97-AF65-F5344CB8AC3E}">
        <p14:creationId xmlns:p14="http://schemas.microsoft.com/office/powerpoint/2010/main" val="128484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DC6880-CA74-43CC-8746-76A232C85C27}"/>
              </a:ext>
            </a:extLst>
          </p:cNvPr>
          <p:cNvSpPr/>
          <p:nvPr userDrawn="1"/>
        </p:nvSpPr>
        <p:spPr>
          <a:xfrm>
            <a:off x="0" y="6207807"/>
            <a:ext cx="12192000" cy="649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84" tIns="45542" rIns="91084" bIns="455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99" y="2021146"/>
            <a:ext cx="6454786" cy="162413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88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Divider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87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DC6880-CA74-43CC-8746-76A232C85C27}"/>
              </a:ext>
            </a:extLst>
          </p:cNvPr>
          <p:cNvSpPr/>
          <p:nvPr userDrawn="1"/>
        </p:nvSpPr>
        <p:spPr>
          <a:xfrm>
            <a:off x="-865" y="6207807"/>
            <a:ext cx="12192865" cy="649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84" tIns="45542" rIns="91084" bIns="455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99" y="2021146"/>
            <a:ext cx="6454786" cy="162413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88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Divider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04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379" y="2021146"/>
            <a:ext cx="6454786" cy="3248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391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Divider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379" y="2382065"/>
            <a:ext cx="6454786" cy="1624135"/>
          </a:xfrm>
        </p:spPr>
        <p:txBody>
          <a:bodyPr/>
          <a:lstStyle>
            <a:lvl1pPr>
              <a:lnSpc>
                <a:spcPct val="100000"/>
              </a:lnSpc>
              <a:defRPr sz="2391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1EC08-847E-4D26-B311-731CB064AE71}"/>
              </a:ext>
            </a:extLst>
          </p:cNvPr>
          <p:cNvSpPr/>
          <p:nvPr userDrawn="1"/>
        </p:nvSpPr>
        <p:spPr>
          <a:xfrm>
            <a:off x="11116576" y="6207807"/>
            <a:ext cx="753058" cy="649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84" tIns="45542" rIns="91084" bIns="455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</p:spTree>
    <p:extLst>
      <p:ext uri="{BB962C8B-B14F-4D97-AF65-F5344CB8AC3E}">
        <p14:creationId xmlns:p14="http://schemas.microsoft.com/office/powerpoint/2010/main" val="3130678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379" y="2021146"/>
            <a:ext cx="11475175" cy="2706892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3188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Divider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40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21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18088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689" y="2018088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45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18088"/>
            <a:ext cx="5647938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36" y="2018088"/>
            <a:ext cx="5647938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20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9" y="830114"/>
            <a:ext cx="7589753" cy="79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18088"/>
            <a:ext cx="370433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4022" y="2018088"/>
            <a:ext cx="370433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9444" y="2018088"/>
            <a:ext cx="3704330" cy="3609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52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B354AE-7652-4BAF-B8D5-660653114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7" y="0"/>
            <a:ext cx="6096187" cy="62078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72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35A9AE-09A5-490F-8FA9-56997A9CD8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7" y="2021145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56929E-2779-4685-B9F6-29B8DD163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80" y="2021145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748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35A9AE-09A5-490F-8FA9-56997A9CD8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7" y="2021145"/>
            <a:ext cx="3048093" cy="41866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56929E-2779-4685-B9F6-29B8DD163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80" y="2021145"/>
            <a:ext cx="3048093" cy="418666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90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F95CA88-6E93-41FD-95E1-3CBCD82500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7" y="2021145"/>
            <a:ext cx="3048093" cy="41866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65383E4-9B0A-43BD-B164-89BFC7F62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80" y="2021145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4BD122D-3F9A-4C09-96ED-16A8A704A6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280" y="4114476"/>
            <a:ext cx="3048093" cy="20933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8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7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021145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93" y="2021145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114476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93" y="4114476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47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7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813" y="2021145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07" y="2021145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813" y="4114476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3907" y="4114476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6C904F7-0F2F-46DC-BA66-0D68CDFECE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813" y="0"/>
            <a:ext cx="3048093" cy="202114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CA9665E-123B-4D3C-9EDE-EB2A0CF3CD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07" y="0"/>
            <a:ext cx="3048093" cy="202114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18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1A7C17-1FCA-458C-A9D5-EB02358F0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92374" cy="6207806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13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9768"/>
            <a:ext cx="12192374" cy="4728039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5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9768"/>
            <a:ext cx="6096187" cy="4728039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139E5E-A22B-4F21-B007-3DE51F64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813" y="1479768"/>
            <a:ext cx="6096187" cy="4728039"/>
          </a:xfrm>
          <a:solidFill>
            <a:schemeClr val="bg1">
              <a:lumMod val="8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3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35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9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00265" y="6334128"/>
            <a:ext cx="3585992" cy="2634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91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2530A-56F5-44CF-9F8B-0651CCF6D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989" y="2717720"/>
            <a:ext cx="1444253" cy="14256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37B937B-A590-574E-93EC-A5A2FEB37215}"/>
              </a:ext>
            </a:extLst>
          </p:cNvPr>
          <p:cNvGrpSpPr/>
          <p:nvPr userDrawn="1"/>
        </p:nvGrpSpPr>
        <p:grpSpPr>
          <a:xfrm>
            <a:off x="853466" y="6334128"/>
            <a:ext cx="1509332" cy="306781"/>
            <a:chOff x="2948400" y="6318000"/>
            <a:chExt cx="1515228" cy="306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D9FE46-367D-4B4C-8D56-90D4673ACCDE}"/>
                </a:ext>
              </a:extLst>
            </p:cNvPr>
            <p:cNvSpPr txBox="1"/>
            <p:nvPr userDrawn="1"/>
          </p:nvSpPr>
          <p:spPr>
            <a:xfrm>
              <a:off x="3023468" y="6318000"/>
              <a:ext cx="1440160" cy="26280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r"/>
              <a:fld id="{0F2347DF-AF30-43F3-BE92-3FBAF0B1A08E}" type="datetime1">
                <a:rPr lang="en-GB" sz="996" smtClean="0">
                  <a:solidFill>
                    <a:schemeClr val="bg1"/>
                  </a:solidFill>
                  <a:latin typeface="+mj-lt"/>
                </a:rPr>
                <a:t>07/10/2019</a:t>
              </a:fld>
              <a:endParaRPr lang="en-GB" sz="996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E286E6-E789-504D-80F2-CB58F8F5321F}"/>
                </a:ext>
              </a:extLst>
            </p:cNvPr>
            <p:cNvSpPr/>
            <p:nvPr userDrawn="1"/>
          </p:nvSpPr>
          <p:spPr>
            <a:xfrm>
              <a:off x="2948400" y="6408000"/>
              <a:ext cx="1224136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3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4EC99B-3DE1-344F-A7E3-B4718D5EBAAF}"/>
              </a:ext>
            </a:extLst>
          </p:cNvPr>
          <p:cNvSpPr txBox="1"/>
          <p:nvPr userDrawn="1"/>
        </p:nvSpPr>
        <p:spPr>
          <a:xfrm>
            <a:off x="358599" y="6332816"/>
            <a:ext cx="2151595" cy="26248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6" b="0" i="0">
                <a:solidFill>
                  <a:schemeClr val="bg1"/>
                </a:solidFill>
                <a:latin typeface="BT Font" panose="020B0506020204020204" pitchFamily="34" charset="77"/>
              </a:rPr>
              <a:t>© British Telecommunications plc</a:t>
            </a:r>
          </a:p>
        </p:txBody>
      </p:sp>
    </p:spTree>
    <p:extLst>
      <p:ext uri="{BB962C8B-B14F-4D97-AF65-F5344CB8AC3E}">
        <p14:creationId xmlns:p14="http://schemas.microsoft.com/office/powerpoint/2010/main" val="984627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 layout - standa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87490" y="6356353"/>
            <a:ext cx="1966912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7C11-EF86-49A9-B298-ED69384A00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9667" y="1268762"/>
            <a:ext cx="10464800" cy="4463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04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39" y="1515860"/>
            <a:ext cx="6275486" cy="4475395"/>
          </a:xfrm>
        </p:spPr>
        <p:txBody>
          <a:bodyPr/>
          <a:lstStyle>
            <a:lvl1pPr>
              <a:spcAft>
                <a:spcPts val="0"/>
              </a:spcAft>
              <a:defRPr sz="2004" b="0" i="0" baseline="0">
                <a:latin typeface="+mn-lt"/>
              </a:defRPr>
            </a:lvl1pPr>
            <a:lvl2pPr marL="133595" indent="-133595">
              <a:spcAft>
                <a:spcPts val="0"/>
              </a:spcAft>
              <a:buFont typeface="Calibri Light" panose="020F0302020204030204" pitchFamily="34" charset="0"/>
              <a:buChar char="–"/>
              <a:defRPr sz="2004" baseline="0"/>
            </a:lvl2pPr>
            <a:lvl3pPr marL="133595" indent="-133595">
              <a:buFont typeface="Calibri Light" panose="020F0302020204030204" pitchFamily="34" charset="0"/>
              <a:buChar char="&gt;"/>
              <a:defRPr sz="2004" baseline="0"/>
            </a:lvl3pPr>
            <a:lvl4pPr marL="267190" indent="-133595">
              <a:buFont typeface="Calibri Light" panose="020F0302020204030204" pitchFamily="34" charset="0"/>
              <a:buChar char="–"/>
              <a:defRPr sz="2004" baseline="0"/>
            </a:lvl4pPr>
            <a:lvl5pPr marL="400785" indent="-133595">
              <a:buFont typeface="Calibri Light" panose="020F0302020204030204" pitchFamily="34" charset="0"/>
              <a:buChar char="&gt;"/>
              <a:defRPr sz="2004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0265" y="6368171"/>
            <a:ext cx="3585992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00264" y="1516744"/>
            <a:ext cx="4554210" cy="4474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51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9174" y="172801"/>
            <a:ext cx="11304000" cy="738000"/>
          </a:xfrm>
          <a:prstGeom prst="rect">
            <a:avLst/>
          </a:prstGeom>
        </p:spPr>
        <p:txBody>
          <a:bodyPr vert="horz" lIns="7200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176" y="934596"/>
            <a:ext cx="11301566" cy="650875"/>
          </a:xfrm>
          <a:prstGeom prst="rect">
            <a:avLst/>
          </a:prstGeom>
        </p:spPr>
        <p:txBody>
          <a:bodyPr/>
          <a:lstStyle>
            <a:lvl1pPr marL="7097" indent="0">
              <a:buNone/>
              <a:defRPr sz="1192"/>
            </a:lvl1pPr>
            <a:lvl2pPr>
              <a:defRPr sz="1043"/>
            </a:lvl2pPr>
            <a:lvl3pPr>
              <a:defRPr sz="1043"/>
            </a:lvl3pPr>
            <a:lvl4pPr>
              <a:defRPr sz="1043"/>
            </a:lvl4pPr>
            <a:lvl5pPr>
              <a:defRPr sz="10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0707" y="6434620"/>
            <a:ext cx="914400" cy="20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B549E82-E5BB-4D21-B911-22F9B3EB26F1}" type="slidenum">
              <a:rPr lang="en-GB" sz="745" smtClean="0">
                <a:solidFill>
                  <a:schemeClr val="bg1"/>
                </a:solidFill>
              </a:rPr>
              <a:t>‹#›</a:t>
            </a:fld>
            <a:endParaRPr lang="en-GB" sz="7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81518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 layout - standa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52" y="202632"/>
            <a:ext cx="11715103" cy="778098"/>
          </a:xfrm>
          <a:prstGeom prst="rect">
            <a:avLst/>
          </a:prstGeom>
        </p:spPr>
        <p:txBody>
          <a:bodyPr/>
          <a:lstStyle>
            <a:lvl1pPr algn="l">
              <a:defRPr sz="197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87491" y="6356354"/>
            <a:ext cx="1966912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7C11-EF86-49A9-B298-ED69384A00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809" y="1052738"/>
            <a:ext cx="11616390" cy="4968551"/>
          </a:xfrm>
          <a:prstGeom prst="rect">
            <a:avLst/>
          </a:prstGeom>
        </p:spPr>
        <p:txBody>
          <a:bodyPr/>
          <a:lstStyle>
            <a:lvl1pPr>
              <a:defRPr sz="1974"/>
            </a:lvl1pPr>
            <a:lvl2pPr>
              <a:defRPr sz="1777"/>
            </a:lvl2pPr>
            <a:lvl3pPr>
              <a:defRPr sz="1580"/>
            </a:lvl3pPr>
            <a:lvl4pPr>
              <a:defRPr sz="1383"/>
            </a:lvl4pPr>
            <a:lvl5pPr>
              <a:defRPr sz="13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0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5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5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5" r:id="rId2"/>
    <p:sldLayoutId id="2147483649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8" r:id="rId14"/>
    <p:sldLayoutId id="2147483686" r:id="rId15"/>
    <p:sldLayoutId id="2147483690" r:id="rId16"/>
    <p:sldLayoutId id="2147483685" r:id="rId17"/>
    <p:sldLayoutId id="2147483687" r:id="rId18"/>
    <p:sldLayoutId id="2147483689" r:id="rId19"/>
    <p:sldLayoutId id="2147483697" r:id="rId20"/>
    <p:sldLayoutId id="2147483698" r:id="rId21"/>
    <p:sldLayoutId id="2147483651" r:id="rId22"/>
    <p:sldLayoutId id="2147483684" r:id="rId23"/>
    <p:sldLayoutId id="2147483694" r:id="rId24"/>
    <p:sldLayoutId id="2147483693" r:id="rId25"/>
    <p:sldLayoutId id="2147483695" r:id="rId26"/>
    <p:sldLayoutId id="2147483696" r:id="rId27"/>
    <p:sldLayoutId id="2147483652" r:id="rId28"/>
    <p:sldLayoutId id="2147483653" r:id="rId29"/>
    <p:sldLayoutId id="2147483654" r:id="rId30"/>
    <p:sldLayoutId id="2147483706" r:id="rId31"/>
    <p:sldLayoutId id="2147483656" r:id="rId32"/>
    <p:sldLayoutId id="2147483657" r:id="rId33"/>
    <p:sldLayoutId id="2147483700" r:id="rId34"/>
    <p:sldLayoutId id="2147483704" r:id="rId35"/>
    <p:sldLayoutId id="2147483701" r:id="rId36"/>
    <p:sldLayoutId id="2147483702" r:id="rId37"/>
    <p:sldLayoutId id="2147483703" r:id="rId38"/>
    <p:sldLayoutId id="2147483691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hu-HU" sz="4000" b="0" i="0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FAD566-83D4-4FD0-98E4-329C0450A801}"/>
              </a:ext>
            </a:extLst>
          </p:cNvPr>
          <p:cNvSpPr/>
          <p:nvPr userDrawn="1"/>
        </p:nvSpPr>
        <p:spPr>
          <a:xfrm>
            <a:off x="-1" y="6207807"/>
            <a:ext cx="12192374" cy="649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99" y="830114"/>
            <a:ext cx="4661790" cy="794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99" y="2021146"/>
            <a:ext cx="4661790" cy="3609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00189" y="6334128"/>
            <a:ext cx="3585992" cy="263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96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599" y="6334128"/>
            <a:ext cx="358599" cy="263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96" b="0" i="0">
                <a:solidFill>
                  <a:schemeClr val="bg1"/>
                </a:solidFill>
                <a:latin typeface="BT Font" panose="020B0506020204020204" pitchFamily="34" charset="77"/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9E1D1-80B4-4737-A902-4D72D8F4317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360424" y="6287209"/>
            <a:ext cx="485025" cy="4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</p:sldLayoutIdLst>
  <p:hf hdr="0" ftr="0" dt="0"/>
  <p:txStyles>
    <p:titleStyle>
      <a:lvl1pPr algn="l" defTabSz="908557" rtl="0" eaLnBrk="1" latinLnBrk="0" hangingPunct="1">
        <a:spcBef>
          <a:spcPct val="0"/>
        </a:spcBef>
        <a:buNone/>
        <a:defRPr sz="259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0855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494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08557" rtl="0" eaLnBrk="1" latinLnBrk="0" hangingPunct="1">
        <a:lnSpc>
          <a:spcPct val="110000"/>
        </a:lnSpc>
        <a:spcBef>
          <a:spcPts val="0"/>
        </a:spcBef>
        <a:spcAft>
          <a:spcPts val="1942"/>
        </a:spcAft>
        <a:buFont typeface="Arial" panose="020B0604020202020204" pitchFamily="34" charset="0"/>
        <a:buNone/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179298" indent="-179298" algn="l" defTabSz="90855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358596" indent="-179298" algn="l" defTabSz="90855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537894" indent="-179298" algn="l" defTabSz="90855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2498532" indent="-227140" algn="l" defTabSz="9085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2952810" indent="-227140" algn="l" defTabSz="9085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407088" indent="-227140" algn="l" defTabSz="9085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3861367" indent="-227140" algn="l" defTabSz="9085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454278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908557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3pPr>
      <a:lvl4pPr marL="1362835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17114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71392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725670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179949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634227" algn="l" defTabSz="90855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8">
          <p15:clr>
            <a:srgbClr val="F26B43"/>
          </p15:clr>
        </p15:guide>
        <p15:guide id="2" pos="226">
          <p15:clr>
            <a:srgbClr val="F26B43"/>
          </p15:clr>
        </p15:guide>
        <p15:guide id="3" pos="7484">
          <p15:clr>
            <a:srgbClr val="F26B43"/>
          </p15:clr>
        </p15:guide>
        <p15:guide id="4" orient="horz" pos="5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bU1F2m6jICunlmAXEySY_-ji2UsfaBKsgFR61QWLibUC7Eg/viewform?usp=sf_link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794297-AE8F-419A-914A-6AF51E157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52206"/>
            <a:ext cx="11977435" cy="68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54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6B51B-BD12-43FA-8ED1-48A04ED7D162}"/>
              </a:ext>
            </a:extLst>
          </p:cNvPr>
          <p:cNvSpPr txBox="1"/>
          <p:nvPr/>
        </p:nvSpPr>
        <p:spPr>
          <a:xfrm>
            <a:off x="0" y="0"/>
            <a:ext cx="11814331" cy="502170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lvl="1">
              <a:lnSpc>
                <a:spcPct val="150000"/>
              </a:lnSpc>
            </a:pPr>
            <a:endParaRPr lang="hu-HU" sz="2000" dirty="0"/>
          </a:p>
          <a:p>
            <a:pPr lvl="1">
              <a:lnSpc>
                <a:spcPct val="150000"/>
              </a:lnSpc>
            </a:pPr>
            <a:endParaRPr lang="hu-HU" sz="2000" dirty="0"/>
          </a:p>
          <a:p>
            <a:pPr lvl="1">
              <a:lnSpc>
                <a:spcPct val="150000"/>
              </a:lnSpc>
            </a:pPr>
            <a:endParaRPr lang="hu-HU" sz="1100" dirty="0"/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15:15</a:t>
            </a:r>
            <a:r>
              <a:rPr lang="hu-HU" sz="2000" dirty="0"/>
              <a:t>		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Érkezés a Dósa Nádor térre, csoportok beosztása, buszok indulása az első céges 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		helyszínre (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csapatonként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különböző)</a:t>
            </a:r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15:45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	Érkezés az első céges helyszínekre: </a:t>
            </a:r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15:45 - 17:00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Programnyitó üdvözlés, Interaktív csapatjátékok </a:t>
            </a:r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17:00 - 18:00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Utazás a 2. céges helyszínre: 			        , interaktív csapatjátékok</a:t>
            </a:r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18:00 - 18:35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Utazás az esemény záró helyszínére:</a:t>
            </a:r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18:45 - 20:15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Záró esemény, interaktív csapatjátékok, eredményhirdetés, frissítők, szendvicsek</a:t>
            </a:r>
          </a:p>
          <a:p>
            <a:pPr lvl="1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20:30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		Buszok indulása vissza a Dósa Nádor térre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3662E-26FD-4C60-976F-07E34ECA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75" y="2072702"/>
            <a:ext cx="2581275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FCEDA-3D4A-4614-A3BD-C9E085DFC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237" y="3068642"/>
            <a:ext cx="1866900" cy="36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A0FEA-E711-4A0C-BC89-6849B700F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275" y="3087692"/>
            <a:ext cx="800100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7791A-AB91-4B31-AB7A-F7F51C2D0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987" y="3591982"/>
            <a:ext cx="1028700" cy="314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CA8B0E-53BA-437A-91F8-EF6E806AB18C}"/>
              </a:ext>
            </a:extLst>
          </p:cNvPr>
          <p:cNvSpPr txBox="1"/>
          <p:nvPr/>
        </p:nvSpPr>
        <p:spPr>
          <a:xfrm>
            <a:off x="3611105" y="139486"/>
            <a:ext cx="5160936" cy="624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hu-HU" sz="4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lang="en-US" sz="4000" i="1" dirty="0" err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7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0846A9-E552-4BCB-934E-347EB04965BF}"/>
              </a:ext>
            </a:extLst>
          </p:cNvPr>
          <p:cNvSpPr txBox="1"/>
          <p:nvPr/>
        </p:nvSpPr>
        <p:spPr>
          <a:xfrm>
            <a:off x="5917721" y="1811547"/>
            <a:ext cx="5934973" cy="265693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Regisztrációs link</a:t>
            </a:r>
            <a:endParaRPr lang="hu-HU" sz="3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7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794297-AE8F-419A-914A-6AF51E157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52206"/>
            <a:ext cx="11977435" cy="68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334612D-7F2F-4080-A6AA-BB22EB2B6012}" vid="{2C1EFBD4-C341-487E-AEB9-EF9094399F85}"/>
    </a:ext>
  </a:extLst>
</a:theme>
</file>

<file path=ppt/theme/theme2.xml><?xml version="1.0" encoding="utf-8"?>
<a:theme xmlns:a="http://schemas.openxmlformats.org/drawingml/2006/main" name="BT_ppt_widescreen_mountain">
  <a:themeElements>
    <a:clrScheme name="BT">
      <a:dk1>
        <a:srgbClr val="000000"/>
      </a:dk1>
      <a:lt1>
        <a:srgbClr val="FFFFFF"/>
      </a:lt1>
      <a:dk2>
        <a:srgbClr val="000000"/>
      </a:dk2>
      <a:lt2>
        <a:srgbClr val="3C3C3B"/>
      </a:lt2>
      <a:accent1>
        <a:srgbClr val="6400AA"/>
      </a:accent1>
      <a:accent2>
        <a:srgbClr val="E60050"/>
      </a:accent2>
      <a:accent3>
        <a:srgbClr val="00A0D6"/>
      </a:accent3>
      <a:accent4>
        <a:srgbClr val="000000"/>
      </a:accent4>
      <a:accent5>
        <a:srgbClr val="9D9D9D"/>
      </a:accent5>
      <a:accent6>
        <a:srgbClr val="DADADA"/>
      </a:accent6>
      <a:hlink>
        <a:srgbClr val="6400AA"/>
      </a:hlink>
      <a:folHlink>
        <a:srgbClr val="E60050"/>
      </a:folHlink>
    </a:clrScheme>
    <a:fontScheme name="Philosophy - BT">
      <a:majorFont>
        <a:latin typeface="BT Font"/>
        <a:ea typeface=""/>
        <a:cs typeface=""/>
      </a:majorFont>
      <a:minorFont>
        <a:latin typeface="BT Fon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7" id="{69A97043-33CC-4F47-A842-68A6A7DB7481}" vid="{DFBD7A4F-522A-E54B-B9D5-8FB7483C6469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T Colour Theme 2017">
    <a:dk1>
      <a:srgbClr val="000000"/>
    </a:dk1>
    <a:lt1>
      <a:srgbClr val="FFFFFF"/>
    </a:lt1>
    <a:dk2>
      <a:srgbClr val="000000"/>
    </a:dk2>
    <a:lt2>
      <a:srgbClr val="3C3C3B"/>
    </a:lt2>
    <a:accent1>
      <a:srgbClr val="6400AA"/>
    </a:accent1>
    <a:accent2>
      <a:srgbClr val="E60050"/>
    </a:accent2>
    <a:accent3>
      <a:srgbClr val="00A0D6"/>
    </a:accent3>
    <a:accent4>
      <a:srgbClr val="000000"/>
    </a:accent4>
    <a:accent5>
      <a:srgbClr val="9D9D9D"/>
    </a:accent5>
    <a:accent6>
      <a:srgbClr val="DADADA"/>
    </a:accent6>
    <a:hlink>
      <a:srgbClr val="6400AA"/>
    </a:hlink>
    <a:folHlink>
      <a:srgbClr val="E6005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0AB17AD63E541B70AFD11A3AD03B5" ma:contentTypeVersion="14" ma:contentTypeDescription="Create a new document." ma:contentTypeScope="" ma:versionID="7b276340a5148c32651ec0a02ead68f2">
  <xsd:schema xmlns:xsd="http://www.w3.org/2001/XMLSchema" xmlns:xs="http://www.w3.org/2001/XMLSchema" xmlns:p="http://schemas.microsoft.com/office/2006/metadata/properties" xmlns:ns2="f84ab3b8-7066-4c38-837f-32d6815b3f4c" xmlns:ns3="656b2e6e-2a05-42dc-9d54-93f3543c9ce2" targetNamespace="http://schemas.microsoft.com/office/2006/metadata/properties" ma:root="true" ma:fieldsID="b7461ffa334d01d376e01758daf9d98b" ns2:_="" ns3:_="">
    <xsd:import namespace="f84ab3b8-7066-4c38-837f-32d6815b3f4c"/>
    <xsd:import namespace="656b2e6e-2a05-42dc-9d54-93f3543c9ce2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ab3b8-7066-4c38-837f-32d6815b3f4c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Done" ma:indexed="true" ma:internalName="Status" ma:readOnly="false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b2e6e-2a05-42dc-9d54-93f3543c9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f84ab3b8-7066-4c38-837f-32d6815b3f4c">Done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45D187-1D65-4F68-AC43-CCAE408E1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ab3b8-7066-4c38-837f-32d6815b3f4c"/>
    <ds:schemaRef ds:uri="656b2e6e-2a05-42dc-9d54-93f3543c9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C43598-52D0-4B44-B2FA-C36D19B19D16}">
  <ds:schemaRefs>
    <ds:schemaRef ds:uri="http://purl.org/dc/terms/"/>
    <ds:schemaRef ds:uri="656b2e6e-2a05-42dc-9d54-93f3543c9ce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84ab3b8-7066-4c38-837f-32d6815b3f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325C9D-C3DC-4091-923C-F1313AC51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6</Words>
  <Application>Microsoft Office PowerPoint</Application>
  <PresentationFormat>Widescreen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BT Font</vt:lpstr>
      <vt:lpstr>BT Font Light</vt:lpstr>
      <vt:lpstr>Calibri</vt:lpstr>
      <vt:lpstr>Calibri Light</vt:lpstr>
      <vt:lpstr>Office-téma</vt:lpstr>
      <vt:lpstr>BT_ppt_widescreen_mountain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Marta Bede</dc:creator>
  <cp:lastModifiedBy>Marta Bede</cp:lastModifiedBy>
  <cp:revision>4</cp:revision>
  <dcterms:created xsi:type="dcterms:W3CDTF">1601-01-01T00:00:00Z</dcterms:created>
  <dcterms:modified xsi:type="dcterms:W3CDTF">2019-10-07T20:27:45Z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0x01010078A0AB17AD63E541B70AFD11A3AD03B5</vt:lpwstr>
  </property>
  <property fmtid="{D5CDD505-2E9C-101B-9397-08002B2CF9AE}" pid="3" name="Order">
    <vt:r8>42400</vt:r8>
  </property>
</Properties>
</file>